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42125" cy="9263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A268-94D2-45D6-9CE8-22144889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0091A-9BEF-4B6C-8BC4-3722433F4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87B8E-36FF-4489-9731-8AB28F9A967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403D6-8EFF-4695-804E-48BE60FA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60369-5F4E-426D-90FA-D4857B35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4443A-5AFF-445E-BAF4-FF1F2F80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D9415-E7C8-4717-B39B-E9D5AE0B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D4FC-04AE-4560-B7D1-2A131EE03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E71DB-797E-45D0-AF93-FA899AD3E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87B8E-36FF-4489-9731-8AB28F9A967D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35F46-0CE6-4AAE-92F9-186F91BA0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45F6-6E5B-4A12-A28E-B7E471F37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4443A-5AFF-445E-BAF4-FF1F2F80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7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47F6A7-B0B6-4688-B62F-21051280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7-1 Basic </a:t>
            </a:r>
            <a:r>
              <a:rPr lang="en-US" altLang="zh-CN" sz="4400"/>
              <a:t>Input/Output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AC8E8-85C8-4A6E-BB16-BC7686618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7103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1AFD1E-DD0E-4C31-8370-A6266C2A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mechanical switches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9F461-1C77-499D-AE68-1737EB9EE2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97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7B70A3-532F-44E3-BB3B-A4C0B45E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Solutions to Switch Bouncing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9142E-8F37-48F9-AB6C-86FC00C36D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1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604FE0-5904-474D-AF5D-3BF7AD0F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Hardware Solutions to Switch Bouncing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7BEB1-C49C-42C0-8B60-7BB223DBD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7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224EE8-9E2E-49DA-89D5-667E429C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Relays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ED839-98BF-4AD5-B86E-864C24D036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32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FB08C5-0078-41B2-9E55-A0D7BCFE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 Diodes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0FBB3-CAA6-47CA-B813-56582C005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6F067D-F00C-4EDB-A063-9045DB61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7-Segment Display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DB94E-9116-41ED-A509-A6A81E300B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7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1394A3-90AE-4463-98B1-D17F2FC81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7-Segment Display Conversion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E9A1E-CD20-4AC3-9FB7-2CC2B171E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0B99FF-7B62-4B69-92A4-56A560C2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7-Segment Display Conversion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E4DCE-BCC6-4249-A7E5-F9242BEB4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3F27A5-50CE-433D-9D5A-6D71054A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LCD Display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949A8-9F4C-4E9F-967E-1BC4D4CCE9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ACC3A3-EADC-4343-A354-4377F890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BCD and Binary Conversion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0F550-FA9A-474E-88BD-CB7634CEF4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3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DFC045-5283-478B-9A1B-38EEABD1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Configurable I/O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F612F-25F2-4E14-B86B-129FA5F32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1A0026-DB6A-4A30-B297-ED2EF740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Read and Save an Integer Value typed in a keypad?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A8184-374A-4856-8BA8-1A8B7390AF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F5AEDD-008A-4611-B354-38FA20FA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an Integer Value from Keypad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60A76-F9EB-48EC-9E37-4D9CF7BFE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24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6E6992-4456-45F8-AE0F-83F0190E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BCD to Binary </a:t>
            </a:r>
            <a:br>
              <a:rPr lang="en-US"/>
            </a:br>
            <a:r>
              <a:rPr lang="en-US"/>
              <a:t>(used to read an integer value from keypad)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AB25A-F076-42F7-93A2-D874002677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31C038-8F6F-484F-84A9-72D86EEB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Printing out an Integer Value to Display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A4C0F-AA7F-4E78-8F7F-6732414862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60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E87E1C-854C-4B21-8720-287D7BED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to BCD Conversion for Display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1B249-3055-4A73-B12D-3CE2F4903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2AF85D-DA72-43F3-81DA-A7E07163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convert 16-bit binary to BCD?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600B9-1FC9-4219-97FA-C291B2FA6C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12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D4C8FE-0DFA-4D13-B1E7-390203D4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16-bit Binary to BCD Conversion Coding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76AB2-9577-4831-B42D-CCB1256C9D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65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F22E89-CFCF-4932-A749-6DD2D625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Tri-state indicator circuit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7FA16-4C3F-455E-BEA7-2BC3F78A4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3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F9FF74-7F2A-4699-B569-24ACDADB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Pulse-Width-Modulation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92375-50BB-480C-9ED4-D214DF4CDB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5DAFFE-8D74-4DB1-8341-94FAB256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Pulse-Width-Modulation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4D6F7-9A58-4924-99A1-C51FFC48CF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4AAD9D-9B42-4307-84AC-1DDFEE57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chip configuration 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8564F-EA55-4278-A5AD-690586D719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5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D10C50-F05B-4606-8FAC-4BD3A703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PWM motor control using 555 Timer 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B1A8E-DAD5-4BC4-B059-338E0BA02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7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808FCB-2C5B-49A8-BAC9-9F4C591AE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Port Configure of 68HC12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FE023-06D6-406A-9C5D-44572613C5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5BD272-F4A5-47B8-B1A1-1A1BDE4E9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I/O chip configuration 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A4D75-F19A-4461-AEFF-7F60ECA2C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BB8318-4851-4E66-9567-36883F15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7.1. Output port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910E8-DE72-470A-942C-160BF77232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67C486-E732-442C-91E2-95C309A8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Electrical Characteristics, </a:t>
            </a:r>
            <a:br>
              <a:rPr lang="en-US" sz="3200"/>
            </a:br>
            <a:r>
              <a:rPr lang="en-US" sz="3200"/>
              <a:t>interfacing, and fanout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9921D-B529-4215-9358-4A8AAF63F9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B4CC53-FD3F-48F8-8026-80145D3F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Switches/indicators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F4FFE-5CF5-4D4A-AD27-F46E7E28C7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2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5E5FC1-3326-430E-9FE5-B770CE4B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 debouncing</a:t>
            </a:r>
            <a:br>
              <a:rPr lang="en-US"/>
            </a:b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71850-559D-4AD1-AE83-258E7526BD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</Words>
  <Application>Microsoft Office PowerPoint</Application>
  <PresentationFormat>On-screen Show (4:3)</PresentationFormat>
  <Paragraphs>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等线 Light</vt:lpstr>
      <vt:lpstr>Arial</vt:lpstr>
      <vt:lpstr>Calibri</vt:lpstr>
      <vt:lpstr>Calibri Light</vt:lpstr>
      <vt:lpstr>Times New Roman</vt:lpstr>
      <vt:lpstr>Office Theme</vt:lpstr>
      <vt:lpstr>Lecture 7-1 Basic Input/Output</vt:lpstr>
      <vt:lpstr>Configurable I/O circuit</vt:lpstr>
      <vt:lpstr>I/O chip configuration parameters</vt:lpstr>
      <vt:lpstr>Example: Port Configure of 68HC12</vt:lpstr>
      <vt:lpstr>I/O chip configuration parameters</vt:lpstr>
      <vt:lpstr>Exercise 7.1. Output port </vt:lpstr>
      <vt:lpstr>Electrical Characteristics,  interfacing, and fanout</vt:lpstr>
      <vt:lpstr>Switches/indicators</vt:lpstr>
      <vt:lpstr>Switch debouncing </vt:lpstr>
      <vt:lpstr>mechanical switches</vt:lpstr>
      <vt:lpstr>Hardware Solutions to Switch Bouncing</vt:lpstr>
      <vt:lpstr>Hardware Solutions to Switch Bouncing</vt:lpstr>
      <vt:lpstr>Relays</vt:lpstr>
      <vt:lpstr>LED Diodes</vt:lpstr>
      <vt:lpstr>7-Segment Display</vt:lpstr>
      <vt:lpstr>7-Segment Display Conversion</vt:lpstr>
      <vt:lpstr>7-Segment Display Conversion</vt:lpstr>
      <vt:lpstr>LCD Display</vt:lpstr>
      <vt:lpstr>BCD and Binary Conversion</vt:lpstr>
      <vt:lpstr>How to Read and Save an Integer Value typed in a keypad?</vt:lpstr>
      <vt:lpstr>Reading an Integer Value from Keypad</vt:lpstr>
      <vt:lpstr>BCD to Binary  (used to read an integer value from keypad)</vt:lpstr>
      <vt:lpstr>Printing out an Integer Value to Display</vt:lpstr>
      <vt:lpstr>Binary to BCD Conversion for Display</vt:lpstr>
      <vt:lpstr>How to convert 16-bit binary to BCD?</vt:lpstr>
      <vt:lpstr>16-bit Binary to BCD Conversion Coding</vt:lpstr>
      <vt:lpstr>Tri-state indicator circuit</vt:lpstr>
      <vt:lpstr>Pulse-Width-Modulation</vt:lpstr>
      <vt:lpstr>Pulse-Width-Modulation</vt:lpstr>
      <vt:lpstr>PWM motor control using 555 Timer 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7-1 Basic Input/Output</dc:title>
  <dc:creator>John Lee</dc:creator>
  <cp:lastModifiedBy>John Lee</cp:lastModifiedBy>
  <cp:revision>1</cp:revision>
  <dcterms:created xsi:type="dcterms:W3CDTF">2018-10-11T21:06:00Z</dcterms:created>
  <dcterms:modified xsi:type="dcterms:W3CDTF">2018-10-11T21:06:00Z</dcterms:modified>
</cp:coreProperties>
</file>